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9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52DE214-90E0-4AE4-BAA7-F5A20553E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CF99D163-8028-4B5B-A5C4-4B8E0F996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26490C04-4117-4719-A26A-3DD455F21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DB73-DEB1-440B-BC63-098836D82090}" type="datetimeFigureOut">
              <a:rPr lang="hr-HR" smtClean="0"/>
              <a:pPr/>
              <a:t>11.10.2021.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7697397F-F404-406F-9C4C-4B06E679C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908694A8-426E-47D8-A0EC-E75259A8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C4F5-2BB7-423B-ABCB-4C81BB547F6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80063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D44AA01-D093-4735-B038-F8968E823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A9D757A4-B730-4C95-928E-045DA9D97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6F3CD23C-8DEC-4102-8213-33300B71C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DB73-DEB1-440B-BC63-098836D82090}" type="datetimeFigureOut">
              <a:rPr lang="hr-HR" smtClean="0"/>
              <a:pPr/>
              <a:t>11.10.2021.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CA230874-CBB6-4F70-81AB-4A14EE0BC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95479C86-0D7F-422E-A121-33BEF59EF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C4F5-2BB7-423B-ABCB-4C81BB547F6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9906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1177D4BF-059B-425F-97D1-F0A601BC6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4B322014-CAF9-4BCE-B96D-65414FF47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429B27AE-E1BD-4257-913E-0B65CC72C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DB73-DEB1-440B-BC63-098836D82090}" type="datetimeFigureOut">
              <a:rPr lang="hr-HR" smtClean="0"/>
              <a:pPr/>
              <a:t>11.10.2021.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4A016AE3-BBB0-4563-B2DA-589C43E09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A5B2A29C-55F1-4E79-9632-16BBBCDA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C4F5-2BB7-423B-ABCB-4C81BB547F6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09361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6DCCB7D-44F7-4CF8-86C7-2DC2C6E9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134DD03E-43EA-40DF-929E-D29AF3603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6927F227-8F26-4353-89A5-B3FFB9593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DB73-DEB1-440B-BC63-098836D82090}" type="datetimeFigureOut">
              <a:rPr lang="hr-HR" smtClean="0"/>
              <a:pPr/>
              <a:t>11.10.2021.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912629CB-33DC-47B0-A3A3-B008299A1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324330EE-3018-468F-8A9F-9CE81756D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C4F5-2BB7-423B-ABCB-4C81BB547F6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04903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A2C97B0-B1C5-4392-A78B-EC962585C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29978C25-81A1-4F92-98FA-A41E2F50E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29E4E2CB-ECFE-4D17-B57D-8E39AB553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DB73-DEB1-440B-BC63-098836D82090}" type="datetimeFigureOut">
              <a:rPr lang="hr-HR" smtClean="0"/>
              <a:pPr/>
              <a:t>11.10.2021.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056F2894-6640-4DD1-ABC9-316430228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318AC393-A5AC-4324-8226-CB59B97C8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C4F5-2BB7-423B-ABCB-4C81BB547F6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87409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7652155-8704-40EB-903E-951D0B7D4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3DAC6DF6-9458-49C3-9083-324948F3E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74405618-024F-4FCE-8D3E-B7E6D47F4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759A8E1E-B2AF-4884-811B-E63BFA815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DB73-DEB1-440B-BC63-098836D82090}" type="datetimeFigureOut">
              <a:rPr lang="hr-HR" smtClean="0"/>
              <a:pPr/>
              <a:t>11.10.2021.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AAD4A174-962F-4CD9-8DD7-CA7DA0947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A6FBA3CD-72D7-4A52-9C07-3CE74F642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C4F5-2BB7-423B-ABCB-4C81BB547F6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72173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79C7203-9240-4AD7-B08A-20D22582E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359B0EE6-A291-44B8-862D-F353D4C59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EE2D513F-FEE0-434B-BDEA-B72140BCC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FBB564AA-8CBE-4CAA-9A05-62BFDB5A4B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73B7CAA5-A5CE-49BF-B82B-3394499D23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F64C6465-E482-4D74-BA65-5183F61DF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DB73-DEB1-440B-BC63-098836D82090}" type="datetimeFigureOut">
              <a:rPr lang="hr-HR" smtClean="0"/>
              <a:pPr/>
              <a:t>11.10.2021.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CCEE8609-D64F-40D8-93F3-5CF90B7DF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ABCED666-5E53-45BE-90B1-5302A1D2D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C4F5-2BB7-423B-ABCB-4C81BB547F6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04401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212AE06-6886-4D78-B5AC-91E37247E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9D99742A-2010-42A7-A9F5-641EBADBE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DB73-DEB1-440B-BC63-098836D82090}" type="datetimeFigureOut">
              <a:rPr lang="hr-HR" smtClean="0"/>
              <a:pPr/>
              <a:t>11.10.2021.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34C936E9-265A-4E63-85B2-3241172B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01951565-D4C9-4AC1-9431-593F84604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C4F5-2BB7-423B-ABCB-4C81BB547F6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6956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3C07EB24-4E18-469D-BF1C-B8A7F675F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DB73-DEB1-440B-BC63-098836D82090}" type="datetimeFigureOut">
              <a:rPr lang="hr-HR" smtClean="0"/>
              <a:pPr/>
              <a:t>11.10.2021.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E03C4A0E-A122-4435-845A-E5D537680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BCC0E6BF-2A16-472D-8FA3-BF6B6A3BD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C4F5-2BB7-423B-ABCB-4C81BB547F6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7142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27C213D-CCA9-4EA8-841E-42CAB640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90CCA107-D204-4F4D-B11E-BCDE6B952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D4F52FF4-E9D8-4FFA-A1D9-10866AE8B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7AC78E27-5F03-4E42-9DB0-7B3EA9C62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DB73-DEB1-440B-BC63-098836D82090}" type="datetimeFigureOut">
              <a:rPr lang="hr-HR" smtClean="0"/>
              <a:pPr/>
              <a:t>11.10.2021.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E1421BB8-92AA-4074-8124-A7F28A579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64272DF3-2B17-408F-A356-9C7A0361A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C4F5-2BB7-423B-ABCB-4C81BB547F6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71249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7C3BEE8-065D-469A-81CB-8C31B39C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6DF102E8-DB4A-432E-92A0-72E21624E7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A5053967-AB4B-4380-9C23-D32161567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405D0F02-0C26-4A0B-84C1-3DA23B758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DB73-DEB1-440B-BC63-098836D82090}" type="datetimeFigureOut">
              <a:rPr lang="hr-HR" smtClean="0"/>
              <a:pPr/>
              <a:t>11.10.2021.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539F0249-31B7-4B39-ABCC-EA9FD78AE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5713CA44-66AB-4998-A623-F43C052BE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C4F5-2BB7-423B-ABCB-4C81BB547F6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36727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A34B8E00-1896-4DB6-93AC-920E7E870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B67D378F-AE3B-47C0-B609-1865EB127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3742C96B-8790-458B-B54A-5FC7631BF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1DB73-DEB1-440B-BC63-098836D82090}" type="datetimeFigureOut">
              <a:rPr lang="hr-HR" smtClean="0"/>
              <a:pPr/>
              <a:t>11.10.2021.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56AC248F-CD10-40B9-94FE-772A1C893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45122508-CB4D-4750-BBDB-07A42AFEF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CC4F5-2BB7-423B-ABCB-4C81BB547F6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31584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DC73228-7515-452F-A6E2-7275118A2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3C315CA9-470F-437A-AD46-59DCF026DB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D66F4F87-45F0-4E69-B5B3-FA82238E0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9C12EE04-C769-42A9-B0D8-A92923FADC8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BF3827C3-112F-4BB5-A579-A6A69F0CADCB}"/>
              </a:ext>
            </a:extLst>
          </p:cNvPr>
          <p:cNvSpPr txBox="1"/>
          <p:nvPr/>
        </p:nvSpPr>
        <p:spPr>
          <a:xfrm>
            <a:off x="6294268" y="1491804"/>
            <a:ext cx="5140171" cy="301621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1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3 </a:t>
            </a:r>
          </a:p>
          <a:p>
            <a:r>
              <a:rPr lang="hr-HR" sz="4800" dirty="0">
                <a:solidFill>
                  <a:srgbClr val="FF66CC"/>
                </a:solidFill>
              </a:rPr>
              <a:t>ALL THAT GLITTERS</a:t>
            </a:r>
          </a:p>
          <a:p>
            <a:r>
              <a:rPr lang="hr-HR" sz="4000" dirty="0" err="1">
                <a:solidFill>
                  <a:srgbClr val="FF66CC"/>
                </a:solidFill>
              </a:rPr>
              <a:t>Part</a:t>
            </a:r>
            <a:r>
              <a:rPr lang="hr-HR" sz="4000" dirty="0">
                <a:solidFill>
                  <a:srgbClr val="FF66CC"/>
                </a:solidFill>
              </a:rPr>
              <a:t> 4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5B3B2A43-640E-4F34-8A01-09D57AF50A7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6620" y="4860033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851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D72B05C-A68E-41BF-8B94-5C3176017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D42E8EB6-E916-4BDD-A20B-3FD17C3D2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B8A49C3B-61E0-4019-B33C-74B5A95F09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F0F85FC0-0341-4687-9CA6-48EDDFE38E99}"/>
              </a:ext>
            </a:extLst>
          </p:cNvPr>
          <p:cNvSpPr txBox="1"/>
          <p:nvPr/>
        </p:nvSpPr>
        <p:spPr>
          <a:xfrm>
            <a:off x="711810" y="2055813"/>
            <a:ext cx="5806154" cy="1237262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000" dirty="0"/>
              <a:t>It’s a piece of clothing that is strong, but comfortable, and always in fashion.</a:t>
            </a:r>
            <a:endParaRPr lang="hr-HR" sz="2000" dirty="0"/>
          </a:p>
        </p:txBody>
      </p:sp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C73A3A64-FB05-492E-B2C3-E462944F02C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29774" y="586792"/>
            <a:ext cx="3867313" cy="25761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651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D72B05C-A68E-41BF-8B94-5C3176017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D42E8EB6-E916-4BDD-A20B-3FD17C3D2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B8A49C3B-61E0-4019-B33C-74B5A95F09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8735761B-F696-42E3-8736-58C2AA107761}"/>
              </a:ext>
            </a:extLst>
          </p:cNvPr>
          <p:cNvSpPr txBox="1"/>
          <p:nvPr/>
        </p:nvSpPr>
        <p:spPr>
          <a:xfrm>
            <a:off x="1226716" y="1901488"/>
            <a:ext cx="9852617" cy="4199611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1 The California Gold Rush started in ... 1848 /1748</a:t>
            </a:r>
            <a:endParaRPr lang="hr-HR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2 People went to California to ... make gold/seek gold</a:t>
            </a:r>
            <a:r>
              <a:rPr lang="hr-H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3 Levi Strauss was an immigrant from ... France/Germany. </a:t>
            </a:r>
            <a:endParaRPr lang="hr-HR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4 He lived in New York with his ... France/Germany. </a:t>
            </a:r>
            <a:endParaRPr lang="hr-HR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5 They were ... sailor/tailors</a:t>
            </a:r>
            <a:r>
              <a:rPr lang="hr-H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6 They sent him to California to ... buy clothes/sell clothes</a:t>
            </a:r>
            <a:r>
              <a:rPr lang="hr-H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7 Gold miners needed ... strong but comfortable trousers/strong but comfortable shirts. </a:t>
            </a:r>
            <a:endParaRPr lang="hr-HR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8 Levi Strauss imported denim from Nimes in ... France/Germany</a:t>
            </a:r>
            <a:r>
              <a:rPr lang="hr-H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9 He founded a company and made ... a fortune/damage. </a:t>
            </a:r>
            <a:endParaRPr lang="hr-HR" sz="2000" dirty="0"/>
          </a:p>
        </p:txBody>
      </p:sp>
    </p:spTree>
    <p:extLst>
      <p:ext uri="{BB962C8B-B14F-4D97-AF65-F5344CB8AC3E}">
        <p14:creationId xmlns="" xmlns:p14="http://schemas.microsoft.com/office/powerpoint/2010/main" val="407162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D72B05C-A68E-41BF-8B94-5C3176017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D42E8EB6-E916-4BDD-A20B-3FD17C3D2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B8A49C3B-61E0-4019-B33C-74B5A95F09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83B203EA-0AA6-460E-AC2A-CD52B5CA7BF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82875" y="4608977"/>
            <a:ext cx="3426249" cy="145097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115D63A6-C6E8-486D-8D25-3AD44718DD1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6732" y="2249023"/>
            <a:ext cx="5857875" cy="15906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98472990-62D0-4B62-8932-67F5430E834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72807" y="1329107"/>
            <a:ext cx="2828925" cy="28003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8801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D72B05C-A68E-41BF-8B94-5C3176017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D42E8EB6-E916-4BDD-A20B-3FD17C3D2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B8A49C3B-61E0-4019-B33C-74B5A95F09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6AC103BA-C8C5-4F69-ACFE-E68655731C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850" r="10926" b="3031"/>
          <a:stretch/>
        </p:blipFill>
        <p:spPr>
          <a:xfrm>
            <a:off x="741757" y="146989"/>
            <a:ext cx="5714546" cy="196748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87EABFC7-17AC-477F-A83A-D2736B72B5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4604" r="6909"/>
          <a:stretch/>
        </p:blipFill>
        <p:spPr>
          <a:xfrm>
            <a:off x="6634472" y="1015728"/>
            <a:ext cx="5379359" cy="563174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F5385B7E-99F1-4DC6-9B75-4D970FC4BF70}"/>
              </a:ext>
            </a:extLst>
          </p:cNvPr>
          <p:cNvSpPr txBox="1"/>
          <p:nvPr/>
        </p:nvSpPr>
        <p:spPr>
          <a:xfrm>
            <a:off x="433973" y="2979800"/>
            <a:ext cx="5740893" cy="3793603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1 The California Gold Rush started in ... 1848 /1748</a:t>
            </a:r>
            <a:endParaRPr lang="hr-HR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2 People went to California to ... make gold/seek gold</a:t>
            </a:r>
            <a:r>
              <a:rPr lang="hr-HR" sz="1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3 Levi Strauss was an immigrant from ... France/Germany. </a:t>
            </a:r>
            <a:endParaRPr lang="hr-HR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4 He lived in New York with his ...</a:t>
            </a:r>
            <a:r>
              <a:rPr lang="hr-HR" sz="1600" dirty="0"/>
              <a:t> </a:t>
            </a:r>
            <a:r>
              <a:rPr lang="hr-HR" sz="1600" dirty="0" err="1"/>
              <a:t>brothers</a:t>
            </a:r>
            <a:r>
              <a:rPr lang="hr-HR" sz="1600" dirty="0"/>
              <a:t>/</a:t>
            </a:r>
            <a:r>
              <a:rPr lang="hr-HR" sz="1600" dirty="0" err="1"/>
              <a:t>uncles</a:t>
            </a:r>
            <a:r>
              <a:rPr lang="hr-HR" sz="1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5 They were ... sailor/tailors</a:t>
            </a:r>
            <a:r>
              <a:rPr lang="hr-HR" sz="1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6 They sent him to California to ... buy clothes/sell clothes</a:t>
            </a:r>
            <a:r>
              <a:rPr lang="hr-HR" sz="1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7 Gold miners needed ... strong but comfortable trousers/strong but comfortable shirts. </a:t>
            </a:r>
            <a:endParaRPr lang="hr-HR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8 Levi Strauss imported denim from Nimes in ... France/Germany</a:t>
            </a:r>
            <a:r>
              <a:rPr lang="hr-HR" sz="1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9 He founded a company and made ... a fortune/damage. </a:t>
            </a:r>
            <a:endParaRPr lang="hr-HR" sz="1600" dirty="0"/>
          </a:p>
        </p:txBody>
      </p:sp>
      <p:sp>
        <p:nvSpPr>
          <p:cNvPr id="10" name="Elipsa 9">
            <a:extLst>
              <a:ext uri="{FF2B5EF4-FFF2-40B4-BE49-F238E27FC236}">
                <a16:creationId xmlns="" xmlns:a16="http://schemas.microsoft.com/office/drawing/2014/main" id="{59465EF2-4EF7-4CC7-9CF2-8D7E0248C356}"/>
              </a:ext>
            </a:extLst>
          </p:cNvPr>
          <p:cNvSpPr/>
          <p:nvPr/>
        </p:nvSpPr>
        <p:spPr>
          <a:xfrm>
            <a:off x="3715804" y="3080551"/>
            <a:ext cx="527722" cy="266331"/>
          </a:xfrm>
          <a:prstGeom prst="ellipse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Elipsa 10">
            <a:extLst>
              <a:ext uri="{FF2B5EF4-FFF2-40B4-BE49-F238E27FC236}">
                <a16:creationId xmlns="" xmlns:a16="http://schemas.microsoft.com/office/drawing/2014/main" id="{000F4BC3-DC6A-4C3B-84C1-3EE0DF0DFC6C}"/>
              </a:ext>
            </a:extLst>
          </p:cNvPr>
          <p:cNvSpPr/>
          <p:nvPr/>
        </p:nvSpPr>
        <p:spPr>
          <a:xfrm>
            <a:off x="4126757" y="3481819"/>
            <a:ext cx="898003" cy="266331"/>
          </a:xfrm>
          <a:prstGeom prst="ellipse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Elipsa 11">
            <a:extLst>
              <a:ext uri="{FF2B5EF4-FFF2-40B4-BE49-F238E27FC236}">
                <a16:creationId xmlns="" xmlns:a16="http://schemas.microsoft.com/office/drawing/2014/main" id="{E104B5F4-A051-4058-A38B-DE4A690002E1}"/>
              </a:ext>
            </a:extLst>
          </p:cNvPr>
          <p:cNvSpPr/>
          <p:nvPr/>
        </p:nvSpPr>
        <p:spPr>
          <a:xfrm>
            <a:off x="4435007" y="3845041"/>
            <a:ext cx="971494" cy="266331"/>
          </a:xfrm>
          <a:prstGeom prst="ellipse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3" name="Elipsa 12">
            <a:extLst>
              <a:ext uri="{FF2B5EF4-FFF2-40B4-BE49-F238E27FC236}">
                <a16:creationId xmlns="" xmlns:a16="http://schemas.microsoft.com/office/drawing/2014/main" id="{71E261E7-4B34-41F2-8CF1-4A1EA333CA65}"/>
              </a:ext>
            </a:extLst>
          </p:cNvPr>
          <p:cNvSpPr/>
          <p:nvPr/>
        </p:nvSpPr>
        <p:spPr>
          <a:xfrm>
            <a:off x="3208613" y="4212204"/>
            <a:ext cx="918143" cy="266331"/>
          </a:xfrm>
          <a:prstGeom prst="ellipse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Elipsa 13">
            <a:extLst>
              <a:ext uri="{FF2B5EF4-FFF2-40B4-BE49-F238E27FC236}">
                <a16:creationId xmlns="" xmlns:a16="http://schemas.microsoft.com/office/drawing/2014/main" id="{125AF795-32E1-48A2-807B-7ABA72648F79}"/>
              </a:ext>
            </a:extLst>
          </p:cNvPr>
          <p:cNvSpPr/>
          <p:nvPr/>
        </p:nvSpPr>
        <p:spPr>
          <a:xfrm>
            <a:off x="2214917" y="4542898"/>
            <a:ext cx="723592" cy="295432"/>
          </a:xfrm>
          <a:prstGeom prst="ellipse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Elipsa 14">
            <a:extLst>
              <a:ext uri="{FF2B5EF4-FFF2-40B4-BE49-F238E27FC236}">
                <a16:creationId xmlns="" xmlns:a16="http://schemas.microsoft.com/office/drawing/2014/main" id="{C34A6BED-85B0-4FCE-AD87-0A89A78CE90B}"/>
              </a:ext>
            </a:extLst>
          </p:cNvPr>
          <p:cNvSpPr/>
          <p:nvPr/>
        </p:nvSpPr>
        <p:spPr>
          <a:xfrm>
            <a:off x="4286703" y="4918926"/>
            <a:ext cx="1119798" cy="311381"/>
          </a:xfrm>
          <a:prstGeom prst="ellipse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Elipsa 15">
            <a:extLst>
              <a:ext uri="{FF2B5EF4-FFF2-40B4-BE49-F238E27FC236}">
                <a16:creationId xmlns="" xmlns:a16="http://schemas.microsoft.com/office/drawing/2014/main" id="{3EFAFAB2-F328-45EF-864A-BB4000CE2CC8}"/>
              </a:ext>
            </a:extLst>
          </p:cNvPr>
          <p:cNvSpPr/>
          <p:nvPr/>
        </p:nvSpPr>
        <p:spPr>
          <a:xfrm>
            <a:off x="2483286" y="5311248"/>
            <a:ext cx="2736783" cy="311382"/>
          </a:xfrm>
          <a:prstGeom prst="ellipse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Elipsa 16">
            <a:extLst>
              <a:ext uri="{FF2B5EF4-FFF2-40B4-BE49-F238E27FC236}">
                <a16:creationId xmlns="" xmlns:a16="http://schemas.microsoft.com/office/drawing/2014/main" id="{CEA1B9F2-D714-41AD-A859-01271CF4C81C}"/>
              </a:ext>
            </a:extLst>
          </p:cNvPr>
          <p:cNvSpPr/>
          <p:nvPr/>
        </p:nvSpPr>
        <p:spPr>
          <a:xfrm>
            <a:off x="4393031" y="6037861"/>
            <a:ext cx="693873" cy="274039"/>
          </a:xfrm>
          <a:prstGeom prst="ellipse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Elipsa 17">
            <a:extLst>
              <a:ext uri="{FF2B5EF4-FFF2-40B4-BE49-F238E27FC236}">
                <a16:creationId xmlns="" xmlns:a16="http://schemas.microsoft.com/office/drawing/2014/main" id="{0347C7B4-7984-41A3-9914-E9CD0FF78A61}"/>
              </a:ext>
            </a:extLst>
          </p:cNvPr>
          <p:cNvSpPr/>
          <p:nvPr/>
        </p:nvSpPr>
        <p:spPr>
          <a:xfrm>
            <a:off x="3667684" y="6401084"/>
            <a:ext cx="842172" cy="287600"/>
          </a:xfrm>
          <a:prstGeom prst="ellipse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83309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D72B05C-A68E-41BF-8B94-5C3176017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D42E8EB6-E916-4BDD-A20B-3FD17C3D2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B8A49C3B-61E0-4019-B33C-74B5A95F09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70481786-5B31-42B1-9787-24BB271C7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331" y="2768781"/>
            <a:ext cx="5886450" cy="3876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10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218</Words>
  <Application>Microsoft Office PowerPoint</Application>
  <PresentationFormat>Custom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7</cp:revision>
  <dcterms:created xsi:type="dcterms:W3CDTF">2021-10-03T12:42:35Z</dcterms:created>
  <dcterms:modified xsi:type="dcterms:W3CDTF">2021-10-11T07:01:04Z</dcterms:modified>
</cp:coreProperties>
</file>